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1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9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004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0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2756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01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1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9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8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2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6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6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6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3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1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5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2F97A-6B3E-40DA-B360-0109C735D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BB3F16-EF3D-45A9-AD7B-16929182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2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F45A-3717-4A54-7972-D0484EEFBC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KODIRANJE ZVUČNE INFORMACIJE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1DAF9-15C7-1693-EF13-97E95FD0AC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72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0BA0E-BA45-548C-AB61-5BB37A5D7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198783"/>
            <a:ext cx="11133551" cy="6453808"/>
          </a:xfrm>
        </p:spPr>
        <p:txBody>
          <a:bodyPr/>
          <a:lstStyle/>
          <a:p>
            <a:r>
              <a:rPr lang="sr-Latn-RS" b="1" dirty="0"/>
              <a:t>Računar koji ima zvučnu karticu, mikrofoni i zvučnike omogućava kodiranje (digitalizaciju), čuvanje i reprodukciju zvučne informacij</a:t>
            </a:r>
          </a:p>
          <a:p>
            <a:pPr marL="0" indent="0">
              <a:buNone/>
            </a:pPr>
            <a:endParaRPr lang="sr-Latn-RS" b="1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en-US" sz="2000" b="1" dirty="0" err="1"/>
              <a:t>Zvuk</a:t>
            </a:r>
            <a:r>
              <a:rPr lang="en-US" sz="2000" b="1" dirty="0"/>
              <a:t> je </a:t>
            </a:r>
            <a:r>
              <a:rPr lang="en-US" sz="2000" b="1" dirty="0" err="1"/>
              <a:t>analogni</a:t>
            </a:r>
            <a:r>
              <a:rPr lang="en-US" sz="2000" b="1" dirty="0"/>
              <a:t> </a:t>
            </a:r>
            <a:r>
              <a:rPr lang="en-US" sz="2000" b="1" dirty="0" err="1"/>
              <a:t>oblik</a:t>
            </a:r>
            <a:r>
              <a:rPr lang="en-US" sz="2000" b="1" dirty="0"/>
              <a:t> </a:t>
            </a:r>
            <a:r>
              <a:rPr lang="en-US" sz="2000" b="1" dirty="0" err="1"/>
              <a:t>talasa</a:t>
            </a:r>
            <a:r>
              <a:rPr lang="en-US" sz="2000" b="1" dirty="0"/>
              <a:t>. </a:t>
            </a:r>
            <a:r>
              <a:rPr lang="en-US" sz="2000" b="1" dirty="0" err="1"/>
              <a:t>Digitalizacija</a:t>
            </a:r>
            <a:r>
              <a:rPr lang="en-US" sz="2000" b="1" dirty="0"/>
              <a:t> </a:t>
            </a:r>
            <a:r>
              <a:rPr lang="en-US" sz="2000" b="1" dirty="0" err="1"/>
              <a:t>zvuka</a:t>
            </a:r>
            <a:r>
              <a:rPr lang="en-US" sz="2000" b="1" dirty="0"/>
              <a:t> </a:t>
            </a:r>
            <a:r>
              <a:rPr lang="en-US" sz="2000" b="1" dirty="0" err="1"/>
              <a:t>sastoji</a:t>
            </a:r>
            <a:r>
              <a:rPr lang="en-US" sz="2000" b="1" dirty="0"/>
              <a:t> se </a:t>
            </a:r>
            <a:r>
              <a:rPr lang="en-US" sz="2000" b="1" dirty="0" err="1"/>
              <a:t>iz</a:t>
            </a:r>
            <a:r>
              <a:rPr lang="en-US" sz="2000" b="1" dirty="0"/>
              <a:t> 3</a:t>
            </a:r>
            <a:r>
              <a:rPr lang="sr-Latn-RS" sz="2000" b="1" dirty="0"/>
              <a:t> </a:t>
            </a:r>
            <a:r>
              <a:rPr lang="en-US" sz="2000" b="1" dirty="0" err="1"/>
              <a:t>koraka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r>
              <a:rPr lang="sr-Latn-RS" sz="2000" b="1" dirty="0"/>
              <a:t>  </a:t>
            </a:r>
            <a:r>
              <a:rPr lang="en-US" sz="2000" b="1" dirty="0"/>
              <a:t>1. </a:t>
            </a:r>
            <a:r>
              <a:rPr lang="en-US" sz="2000" b="1" dirty="0" err="1"/>
              <a:t>uzimanje</a:t>
            </a:r>
            <a:r>
              <a:rPr lang="en-US" sz="2000" b="1" dirty="0"/>
              <a:t> </a:t>
            </a:r>
            <a:r>
              <a:rPr lang="en-US" sz="2000" b="1" dirty="0" err="1"/>
              <a:t>uzoraka</a:t>
            </a:r>
            <a:r>
              <a:rPr lang="en-US" sz="2000" b="1" dirty="0"/>
              <a:t> (</a:t>
            </a:r>
            <a:r>
              <a:rPr lang="en-US" sz="2000" b="1" dirty="0" err="1"/>
              <a:t>semplovanje</a:t>
            </a:r>
            <a:r>
              <a:rPr lang="en-US" sz="2000" b="1" dirty="0"/>
              <a:t>) – </a:t>
            </a:r>
            <a:r>
              <a:rPr lang="en-US" sz="2000" b="1" dirty="0" err="1"/>
              <a:t>merenje</a:t>
            </a:r>
            <a:r>
              <a:rPr lang="en-US" sz="2000" b="1" dirty="0"/>
              <a:t> </a:t>
            </a:r>
            <a:r>
              <a:rPr lang="en-US" sz="2000" b="1" dirty="0" err="1"/>
              <a:t>intenziteta</a:t>
            </a:r>
            <a:r>
              <a:rPr lang="en-US" sz="2000" b="1" dirty="0"/>
              <a:t> </a:t>
            </a:r>
            <a:r>
              <a:rPr lang="en-US" sz="2000" b="1" dirty="0" err="1"/>
              <a:t>zvučnog</a:t>
            </a:r>
            <a:r>
              <a:rPr lang="sr-Latn-RS" sz="2000" b="1" dirty="0"/>
              <a:t> </a:t>
            </a:r>
            <a:r>
              <a:rPr lang="en-US" sz="2000" b="1" dirty="0" err="1"/>
              <a:t>talasa</a:t>
            </a:r>
            <a:r>
              <a:rPr lang="en-US" sz="2000" b="1" dirty="0"/>
              <a:t> u </a:t>
            </a:r>
            <a:r>
              <a:rPr lang="en-US" sz="2000" b="1" dirty="0" err="1"/>
              <a:t>pravilnim</a:t>
            </a:r>
            <a:r>
              <a:rPr lang="en-US" sz="2000" b="1" dirty="0"/>
              <a:t> </a:t>
            </a:r>
            <a:r>
              <a:rPr lang="en-US" sz="2000" b="1" dirty="0" err="1"/>
              <a:t>vremenskim</a:t>
            </a:r>
            <a:r>
              <a:rPr lang="en-US" sz="2000" b="1" dirty="0"/>
              <a:t> </a:t>
            </a:r>
            <a:r>
              <a:rPr lang="en-US" sz="2000" b="1" dirty="0" err="1"/>
              <a:t>intervalima</a:t>
            </a:r>
            <a:r>
              <a:rPr lang="en-US" sz="2000" b="1" dirty="0"/>
              <a:t> (</a:t>
            </a:r>
            <a:r>
              <a:rPr lang="en-US" sz="2000" b="1" dirty="0" err="1"/>
              <a:t>više</a:t>
            </a:r>
            <a:r>
              <a:rPr lang="en-US" sz="2000" b="1" dirty="0"/>
              <a:t> od 40 000 puta u</a:t>
            </a:r>
            <a:r>
              <a:rPr lang="sr-Latn-RS" sz="2000" b="1" dirty="0"/>
              <a:t>  </a:t>
            </a:r>
            <a:r>
              <a:rPr lang="en-US" sz="2000" b="1" dirty="0" err="1"/>
              <a:t>sekundi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r>
              <a:rPr lang="sr-Latn-RS" sz="2000" b="1" dirty="0"/>
              <a:t>  </a:t>
            </a:r>
            <a:r>
              <a:rPr lang="en-US" sz="2000" b="1" dirty="0"/>
              <a:t>2. </a:t>
            </a:r>
            <a:r>
              <a:rPr lang="en-US" sz="2000" b="1" dirty="0" err="1"/>
              <a:t>kvantizacija</a:t>
            </a:r>
            <a:r>
              <a:rPr lang="en-US" sz="2000" b="1" dirty="0"/>
              <a:t> - </a:t>
            </a:r>
            <a:r>
              <a:rPr lang="en-US" sz="2000" b="1" dirty="0" err="1"/>
              <a:t>uzimanje</a:t>
            </a:r>
            <a:r>
              <a:rPr lang="en-US" sz="2000" b="1" dirty="0"/>
              <a:t> </a:t>
            </a:r>
            <a:r>
              <a:rPr lang="en-US" sz="2000" b="1" dirty="0" err="1"/>
              <a:t>numeričke</a:t>
            </a:r>
            <a:r>
              <a:rPr lang="en-US" sz="2000" b="1" dirty="0"/>
              <a:t> </a:t>
            </a:r>
            <a:r>
              <a:rPr lang="en-US" sz="2000" b="1" dirty="0" err="1"/>
              <a:t>vrednosti</a:t>
            </a:r>
            <a:r>
              <a:rPr lang="en-US" sz="2000" b="1" dirty="0"/>
              <a:t> </a:t>
            </a:r>
            <a:r>
              <a:rPr lang="en-US" sz="2000" b="1" dirty="0" err="1"/>
              <a:t>koja</a:t>
            </a:r>
            <a:r>
              <a:rPr lang="en-US" sz="2000" b="1" dirty="0"/>
              <a:t> je </a:t>
            </a:r>
            <a:r>
              <a:rPr lang="en-US" sz="2000" b="1" dirty="0" err="1"/>
              <a:t>najbliža</a:t>
            </a:r>
            <a:r>
              <a:rPr lang="sr-Latn-RS" sz="2000" b="1" dirty="0"/>
              <a:t> </a:t>
            </a:r>
            <a:r>
              <a:rPr lang="en-US" sz="2000" b="1" dirty="0" err="1"/>
              <a:t>vrednosti</a:t>
            </a:r>
            <a:r>
              <a:rPr lang="en-US" sz="2000" b="1" dirty="0"/>
              <a:t> </a:t>
            </a:r>
            <a:r>
              <a:rPr lang="en-US" sz="2000" b="1" dirty="0" err="1"/>
              <a:t>intenziteta</a:t>
            </a:r>
            <a:r>
              <a:rPr lang="en-US" sz="2000" b="1" dirty="0"/>
              <a:t> </a:t>
            </a:r>
            <a:r>
              <a:rPr lang="en-US" sz="2000" b="1" dirty="0" err="1"/>
              <a:t>talasa</a:t>
            </a:r>
            <a:r>
              <a:rPr lang="en-US" sz="2000" b="1" dirty="0"/>
              <a:t> u </a:t>
            </a:r>
            <a:r>
              <a:rPr lang="en-US" sz="2000" b="1" dirty="0" err="1"/>
              <a:t>tački</a:t>
            </a:r>
            <a:r>
              <a:rPr lang="en-US" sz="2000" b="1" dirty="0"/>
              <a:t> </a:t>
            </a:r>
            <a:r>
              <a:rPr lang="en-US" sz="2000" b="1" dirty="0" err="1"/>
              <a:t>uzorka</a:t>
            </a:r>
            <a:endParaRPr lang="en-US" sz="2000" b="1" dirty="0"/>
          </a:p>
          <a:p>
            <a:pPr marL="0" indent="0">
              <a:buNone/>
            </a:pPr>
            <a:r>
              <a:rPr lang="sr-Latn-RS" sz="2000" b="1" dirty="0"/>
              <a:t>  </a:t>
            </a:r>
            <a:r>
              <a:rPr lang="en-US" sz="2000" b="1" dirty="0"/>
              <a:t>3. </a:t>
            </a:r>
            <a:r>
              <a:rPr lang="en-US" sz="2000" b="1" dirty="0" err="1"/>
              <a:t>kodiranje</a:t>
            </a:r>
            <a:r>
              <a:rPr lang="en-US" sz="2000" b="1" dirty="0"/>
              <a:t> - </a:t>
            </a:r>
            <a:r>
              <a:rPr lang="en-US" sz="2000" b="1" dirty="0" err="1"/>
              <a:t>menjanje</a:t>
            </a:r>
            <a:r>
              <a:rPr lang="en-US" sz="2000" b="1" dirty="0"/>
              <a:t> </a:t>
            </a:r>
            <a:r>
              <a:rPr lang="en-US" sz="2000" b="1" dirty="0" err="1"/>
              <a:t>numeričke</a:t>
            </a:r>
            <a:r>
              <a:rPr lang="en-US" sz="2000" b="1" dirty="0"/>
              <a:t> </a:t>
            </a:r>
            <a:r>
              <a:rPr lang="en-US" sz="2000" b="1" dirty="0" err="1"/>
              <a:t>vrednosti</a:t>
            </a:r>
            <a:r>
              <a:rPr lang="en-US" sz="2000" b="1" dirty="0"/>
              <a:t> </a:t>
            </a:r>
            <a:r>
              <a:rPr lang="en-US" sz="2000" b="1" dirty="0" err="1"/>
              <a:t>binarnim</a:t>
            </a:r>
            <a:r>
              <a:rPr lang="en-US" sz="2000" b="1" dirty="0"/>
              <a:t> </a:t>
            </a:r>
            <a:r>
              <a:rPr lang="en-US" sz="2000" b="1" dirty="0" err="1"/>
              <a:t>brojem</a:t>
            </a:r>
            <a:r>
              <a:rPr lang="en-US" sz="2000" b="1" dirty="0"/>
              <a:t> (2 </a:t>
            </a:r>
            <a:r>
              <a:rPr lang="en-US" sz="2000" b="1" dirty="0" err="1"/>
              <a:t>bajta</a:t>
            </a:r>
            <a:r>
              <a:rPr lang="sr-Latn-RS" sz="2000" b="1" dirty="0"/>
              <a:t>)</a:t>
            </a:r>
            <a:endParaRPr lang="en-US" sz="2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4EBED-7208-1D34-BFFA-176AB42DE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26" y="868017"/>
            <a:ext cx="8526065" cy="270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911EF-1088-004D-9342-79778F373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" y="437322"/>
            <a:ext cx="11383617" cy="6082747"/>
          </a:xfrm>
        </p:spPr>
        <p:txBody>
          <a:bodyPr/>
          <a:lstStyle/>
          <a:p>
            <a:r>
              <a:rPr lang="sr-Latn-RS" sz="2000" b="1" dirty="0"/>
              <a:t>Zvuk je talas promenljive amplitude i frekvencije u rasonu od 20 Hz do 20 kHz. Što je veća amplituda - to je zvuk jači, što je veća frekvencija - to je viši ton.</a:t>
            </a:r>
          </a:p>
          <a:p>
            <a:r>
              <a:rPr lang="sr-Latn-RS" sz="2000" b="1" dirty="0"/>
              <a:t>Zvuk karakteriše:</a:t>
            </a:r>
          </a:p>
          <a:p>
            <a:r>
              <a:rPr lang="sr-Latn-RS" sz="2000" b="1" dirty="0"/>
              <a:t>      REZOLUCIJA - predstavlja broj nivoa kvantovanja, koji se koriste za zamenu analognog signala digitalnim. Ona zavisi od broja bitova koji se koriste za ze registrovanje koda jednog merenja. Najčešće se koriste : 8 (256 nivoa), 16 (65536 novoa) i 24 bita (16777216 nivoa)</a:t>
            </a:r>
          </a:p>
          <a:p>
            <a:r>
              <a:rPr lang="sr-Latn-RS" sz="2000" b="1" dirty="0"/>
              <a:t>      FREKVENCIJA diskretizacije - broj odbiraka (uzoraka) analognog signala u jednoj sekundi. Ovaj parametar digitaizovanog zvuka se meri u kilohercima (kHz=1000 Hz)</a:t>
            </a:r>
          </a:p>
          <a:p>
            <a:r>
              <a:rPr lang="en-US" sz="2000" b="1" dirty="0" err="1"/>
              <a:t>Dva</a:t>
            </a:r>
            <a:r>
              <a:rPr lang="en-US" sz="2000" b="1" dirty="0"/>
              <a:t> </a:t>
            </a:r>
            <a:r>
              <a:rPr lang="en-US" sz="2000" b="1" dirty="0" err="1"/>
              <a:t>glavna</a:t>
            </a:r>
            <a:r>
              <a:rPr lang="en-US" sz="2000" b="1" dirty="0"/>
              <a:t> </a:t>
            </a:r>
            <a:r>
              <a:rPr lang="en-US" sz="2000" b="1" dirty="0" err="1"/>
              <a:t>formata</a:t>
            </a:r>
            <a:r>
              <a:rPr lang="en-US" sz="2000" b="1" dirty="0"/>
              <a:t> za </a:t>
            </a:r>
            <a:r>
              <a:rPr lang="en-US" sz="2000" b="1" dirty="0" err="1"/>
              <a:t>zvučne</a:t>
            </a:r>
            <a:r>
              <a:rPr lang="en-US" sz="2000" b="1" dirty="0"/>
              <a:t> </a:t>
            </a:r>
            <a:r>
              <a:rPr lang="en-US" sz="2000" b="1" dirty="0" err="1"/>
              <a:t>zapise</a:t>
            </a:r>
            <a:r>
              <a:rPr lang="en-US" sz="2000" b="1" dirty="0"/>
              <a:t> </a:t>
            </a:r>
            <a:r>
              <a:rPr lang="en-US" sz="2000" b="1" dirty="0" err="1"/>
              <a:t>su</a:t>
            </a:r>
            <a:r>
              <a:rPr lang="en-US" sz="2000" b="1" dirty="0"/>
              <a:t> WAV </a:t>
            </a:r>
            <a:r>
              <a:rPr lang="en-US" sz="2000" b="1" dirty="0" err="1"/>
              <a:t>i</a:t>
            </a:r>
            <a:r>
              <a:rPr lang="en-US" sz="2000" b="1" dirty="0"/>
              <a:t> MP3: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FF0000"/>
                </a:solidFill>
              </a:rPr>
              <a:t>WAV</a:t>
            </a:r>
            <a:r>
              <a:rPr lang="en-US" sz="2000" b="1" dirty="0"/>
              <a:t> (Waveform Audio File Format): Ovo je </a:t>
            </a:r>
            <a:r>
              <a:rPr lang="en-US" sz="2000" b="1" dirty="0" err="1"/>
              <a:t>nekomprimovani</a:t>
            </a:r>
            <a:r>
              <a:rPr lang="en-US" sz="2000" b="1" dirty="0"/>
              <a:t> format koji </a:t>
            </a:r>
            <a:r>
              <a:rPr lang="en-US" sz="2000" b="1" dirty="0" err="1"/>
              <a:t>zadržava</a:t>
            </a:r>
            <a:r>
              <a:rPr lang="en-US" sz="2000" b="1" dirty="0"/>
              <a:t> </a:t>
            </a:r>
            <a:r>
              <a:rPr lang="en-US" sz="2000" b="1" dirty="0" err="1"/>
              <a:t>originalne</a:t>
            </a:r>
            <a:r>
              <a:rPr lang="en-US" sz="2000" b="1" dirty="0"/>
              <a:t> </a:t>
            </a:r>
            <a:r>
              <a:rPr lang="en-US" sz="2000" b="1" dirty="0" err="1"/>
              <a:t>podatke</a:t>
            </a:r>
            <a:r>
              <a:rPr lang="en-US" sz="2000" b="1" dirty="0"/>
              <a:t> o </a:t>
            </a:r>
            <a:r>
              <a:rPr lang="en-US" sz="2000" b="1" dirty="0" err="1"/>
              <a:t>zvuku</a:t>
            </a:r>
            <a:r>
              <a:rPr lang="en-US" sz="2000" b="1" dirty="0"/>
              <a:t>. Za </a:t>
            </a:r>
            <a:r>
              <a:rPr lang="en-US" sz="2000" b="1" dirty="0" err="1"/>
              <a:t>jedan</a:t>
            </a:r>
            <a:r>
              <a:rPr lang="en-US" sz="2000" b="1" dirty="0"/>
              <a:t> </a:t>
            </a:r>
            <a:r>
              <a:rPr lang="en-US" sz="2000" b="1" dirty="0" err="1"/>
              <a:t>minut</a:t>
            </a:r>
            <a:r>
              <a:rPr lang="en-US" sz="2000" b="1" dirty="0"/>
              <a:t> </a:t>
            </a:r>
            <a:r>
              <a:rPr lang="en-US" sz="2000" b="1" dirty="0" err="1"/>
              <a:t>stereofonskog</a:t>
            </a:r>
            <a:r>
              <a:rPr lang="en-US" sz="2000" b="1" dirty="0"/>
              <a:t> </a:t>
            </a:r>
            <a:r>
              <a:rPr lang="en-US" sz="2000" b="1" dirty="0" err="1"/>
              <a:t>zvuka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CD </a:t>
            </a:r>
            <a:r>
              <a:rPr lang="en-US" sz="2000" b="1" dirty="0" err="1"/>
              <a:t>kvalitetu</a:t>
            </a:r>
            <a:r>
              <a:rPr lang="en-US" sz="2000" b="1" dirty="0"/>
              <a:t> (44.1 kHz </a:t>
            </a:r>
            <a:r>
              <a:rPr lang="en-US" sz="2000" b="1" dirty="0" err="1"/>
              <a:t>uzorkovanje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16-</a:t>
            </a:r>
            <a:r>
              <a:rPr lang="en-US" sz="2000" b="1" dirty="0" err="1"/>
              <a:t>bitna</a:t>
            </a:r>
            <a:r>
              <a:rPr lang="en-US" sz="2000" b="1" dirty="0"/>
              <a:t> </a:t>
            </a:r>
            <a:r>
              <a:rPr lang="en-US" sz="2000" b="1" dirty="0" err="1"/>
              <a:t>dubina</a:t>
            </a:r>
            <a:r>
              <a:rPr lang="en-US" sz="2000" b="1" dirty="0"/>
              <a:t>) </a:t>
            </a:r>
            <a:r>
              <a:rPr lang="en-US" sz="2000" b="1" dirty="0" err="1"/>
              <a:t>zauzima</a:t>
            </a:r>
            <a:r>
              <a:rPr lang="en-US" sz="2000" b="1" dirty="0"/>
              <a:t> </a:t>
            </a:r>
            <a:r>
              <a:rPr lang="en-US" sz="2000" b="1" dirty="0" err="1"/>
              <a:t>oko</a:t>
            </a:r>
            <a:r>
              <a:rPr lang="en-US" sz="2000" b="1" dirty="0"/>
              <a:t> 10,5 MB </a:t>
            </a:r>
            <a:r>
              <a:rPr lang="en-US" sz="2000" b="1" dirty="0" err="1"/>
              <a:t>prostora</a:t>
            </a:r>
            <a:r>
              <a:rPr lang="en-US" sz="2000" b="1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FF0000"/>
                </a:solidFill>
              </a:rPr>
              <a:t>MP3</a:t>
            </a:r>
            <a:r>
              <a:rPr lang="en-US" sz="2000" b="1" dirty="0"/>
              <a:t>: Ovo je format </a:t>
            </a:r>
            <a:r>
              <a:rPr lang="en-US" sz="2000" b="1" dirty="0" err="1"/>
              <a:t>sa</a:t>
            </a:r>
            <a:r>
              <a:rPr lang="en-US" sz="2000" b="1" dirty="0"/>
              <a:t> </a:t>
            </a:r>
            <a:r>
              <a:rPr lang="en-US" sz="2000" b="1" dirty="0" err="1"/>
              <a:t>kompresijom</a:t>
            </a:r>
            <a:r>
              <a:rPr lang="en-US" sz="2000" b="1" dirty="0"/>
              <a:t> </a:t>
            </a:r>
            <a:r>
              <a:rPr lang="en-US" sz="2000" b="1" dirty="0" err="1"/>
              <a:t>sa</a:t>
            </a:r>
            <a:r>
              <a:rPr lang="en-US" sz="2000" b="1" dirty="0"/>
              <a:t> </a:t>
            </a:r>
            <a:r>
              <a:rPr lang="en-US" sz="2000" b="1" dirty="0" err="1"/>
              <a:t>gubitkom</a:t>
            </a:r>
            <a:r>
              <a:rPr lang="en-US" sz="2000" b="1" dirty="0"/>
              <a:t>, </a:t>
            </a:r>
            <a:r>
              <a:rPr lang="en-US" sz="2000" b="1" dirty="0" err="1"/>
              <a:t>što</a:t>
            </a:r>
            <a:r>
              <a:rPr lang="en-US" sz="2000" b="1" dirty="0"/>
              <a:t> </a:t>
            </a:r>
            <a:r>
              <a:rPr lang="en-US" sz="2000" b="1" dirty="0" err="1"/>
              <a:t>znači</a:t>
            </a:r>
            <a:r>
              <a:rPr lang="en-US" sz="2000" b="1" dirty="0"/>
              <a:t> da se </a:t>
            </a:r>
            <a:r>
              <a:rPr lang="en-US" sz="2000" b="1" dirty="0" err="1"/>
              <a:t>neki</a:t>
            </a:r>
            <a:r>
              <a:rPr lang="en-US" sz="2000" b="1" dirty="0"/>
              <a:t> </a:t>
            </a:r>
            <a:r>
              <a:rPr lang="en-US" sz="2000" b="1" dirty="0" err="1"/>
              <a:t>podaci</a:t>
            </a:r>
            <a:r>
              <a:rPr lang="en-US" sz="2000" b="1" dirty="0"/>
              <a:t> </a:t>
            </a:r>
            <a:r>
              <a:rPr lang="en-US" sz="2000" b="1" dirty="0" err="1"/>
              <a:t>gube</a:t>
            </a:r>
            <a:r>
              <a:rPr lang="en-US" sz="2000" b="1" dirty="0"/>
              <a:t> </a:t>
            </a:r>
            <a:r>
              <a:rPr lang="en-US" sz="2000" b="1" dirty="0" err="1"/>
              <a:t>radi</a:t>
            </a:r>
            <a:r>
              <a:rPr lang="en-US" sz="2000" b="1" dirty="0"/>
              <a:t> </a:t>
            </a:r>
            <a:r>
              <a:rPr lang="en-US" sz="2000" b="1" dirty="0" err="1"/>
              <a:t>smanjenja</a:t>
            </a:r>
            <a:r>
              <a:rPr lang="en-US" sz="2000" b="1" dirty="0"/>
              <a:t> </a:t>
            </a:r>
            <a:r>
              <a:rPr lang="en-US" sz="2000" b="1" dirty="0" err="1"/>
              <a:t>veličine</a:t>
            </a:r>
            <a:r>
              <a:rPr lang="en-US" sz="2000" b="1" dirty="0"/>
              <a:t> </a:t>
            </a:r>
            <a:r>
              <a:rPr lang="en-US" sz="2000" b="1" dirty="0" err="1"/>
              <a:t>fajla</a:t>
            </a:r>
            <a:r>
              <a:rPr lang="en-US" sz="2000" b="1" dirty="0"/>
              <a:t>. </a:t>
            </a:r>
            <a:r>
              <a:rPr lang="en-US" sz="2000" b="1" dirty="0" err="1"/>
              <a:t>Količina</a:t>
            </a:r>
            <a:r>
              <a:rPr lang="en-US" sz="2000" b="1" dirty="0"/>
              <a:t> </a:t>
            </a:r>
            <a:r>
              <a:rPr lang="en-US" sz="2000" b="1" dirty="0" err="1"/>
              <a:t>kompresije</a:t>
            </a:r>
            <a:r>
              <a:rPr lang="en-US" sz="2000" b="1" dirty="0"/>
              <a:t> </a:t>
            </a:r>
            <a:r>
              <a:rPr lang="en-US" sz="2000" b="1" dirty="0" err="1"/>
              <a:t>može</a:t>
            </a:r>
            <a:r>
              <a:rPr lang="en-US" sz="2000" b="1" dirty="0"/>
              <a:t> </a:t>
            </a:r>
            <a:r>
              <a:rPr lang="en-US" sz="2000" b="1" dirty="0" err="1"/>
              <a:t>varirati</a:t>
            </a:r>
            <a:r>
              <a:rPr lang="en-US" sz="2000" b="1" dirty="0"/>
              <a:t>, </a:t>
            </a:r>
            <a:r>
              <a:rPr lang="en-US" sz="2000" b="1" dirty="0" err="1"/>
              <a:t>ali</a:t>
            </a:r>
            <a:r>
              <a:rPr lang="en-US" sz="2000" b="1" dirty="0"/>
              <a:t> za </a:t>
            </a:r>
            <a:r>
              <a:rPr lang="en-US" sz="2000" b="1" dirty="0" err="1"/>
              <a:t>standardn</a:t>
            </a:r>
            <a:r>
              <a:rPr lang="sr-Latn-RS" sz="2000" b="1" dirty="0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kvalitet</a:t>
            </a:r>
            <a:r>
              <a:rPr lang="en-US" sz="2000" b="1" dirty="0"/>
              <a:t>, </a:t>
            </a:r>
            <a:r>
              <a:rPr lang="en-US" sz="2000" b="1" dirty="0" err="1"/>
              <a:t>pesma</a:t>
            </a:r>
            <a:r>
              <a:rPr lang="en-US" sz="2000" b="1" dirty="0"/>
              <a:t> od 3-4 </a:t>
            </a:r>
            <a:r>
              <a:rPr lang="en-US" sz="2000" b="1" dirty="0" err="1"/>
              <a:t>minuta</a:t>
            </a:r>
            <a:r>
              <a:rPr lang="en-US" sz="2000" b="1" dirty="0"/>
              <a:t> </a:t>
            </a:r>
            <a:r>
              <a:rPr lang="en-US" sz="2000" b="1" dirty="0" err="1"/>
              <a:t>može</a:t>
            </a:r>
            <a:r>
              <a:rPr lang="en-US" sz="2000" b="1" dirty="0"/>
              <a:t> </a:t>
            </a:r>
            <a:r>
              <a:rPr lang="en-US" sz="2000" b="1" dirty="0" err="1"/>
              <a:t>zauzeti</a:t>
            </a:r>
            <a:r>
              <a:rPr lang="en-US" sz="2000" b="1" dirty="0"/>
              <a:t> </a:t>
            </a:r>
            <a:r>
              <a:rPr lang="en-US" sz="2000" b="1" dirty="0" err="1"/>
              <a:t>oko</a:t>
            </a:r>
            <a:r>
              <a:rPr lang="en-US" sz="2000" b="1" dirty="0"/>
              <a:t> 3-4 MB </a:t>
            </a:r>
            <a:r>
              <a:rPr lang="en-US" sz="2000" b="1" dirty="0" err="1"/>
              <a:t>prostora</a:t>
            </a:r>
            <a:r>
              <a:rPr lang="en-US" sz="2000" b="1" dirty="0"/>
              <a:t>.</a:t>
            </a:r>
          </a:p>
          <a:p>
            <a:endParaRPr lang="sr-Latn-R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621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309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Wisp</vt:lpstr>
      <vt:lpstr>KODIRANJE ZVUČNE INFORMACIJE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KODIRANJE ZVUČNE INFORMACIJE</dc:title>
  <dc:creator>Snezana Dugandzic</dc:creator>
  <cp:lastModifiedBy>Snezana Dugandzic</cp:lastModifiedBy>
  <cp:revision>3</cp:revision>
  <dcterms:created xsi:type="dcterms:W3CDTF">2023-10-18T08:42:21Z</dcterms:created>
  <dcterms:modified xsi:type="dcterms:W3CDTF">2023-10-18T09:43:26Z</dcterms:modified>
</cp:coreProperties>
</file>